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2" d="100"/>
          <a:sy n="112" d="100"/>
        </p:scale>
        <p:origin x="55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diagrams/_rels/data1.xml.rels><?xml version="1.0" encoding="UTF-8" standalone="yes"?>
<Relationships xmlns="http://schemas.openxmlformats.org/package/2006/relationships"><Relationship Id="rId1" Type="http://schemas.openxmlformats.org/officeDocument/2006/relationships/slide" Target="../slides/slide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C9797BC-C2A6-44B0-B22C-A7D7B7914A3B}"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D9C7CEC5-7E0A-42CC-B42E-A3BD8ACCB280}">
      <dgm:prSet/>
      <dgm:spPr/>
      <dgm:t>
        <a:bodyPr/>
        <a:lstStyle/>
        <a:p>
          <a:r>
            <a:rPr lang="en-IN">
              <a:solidFill>
                <a:schemeClr val="tx1"/>
              </a:solidFill>
              <a:hlinkClick xmlns:r="http://schemas.openxmlformats.org/officeDocument/2006/relationships" r:id="rId1" action="ppaction://hlinksldjump">
                <a:extLst>
                  <a:ext uri="{A12FA001-AC4F-418D-AE19-62706E023703}">
                    <ahyp:hlinkClr xmlns:ahyp="http://schemas.microsoft.com/office/drawing/2018/hyperlinkcolor" val="tx"/>
                  </a:ext>
                </a:extLst>
              </a:hlinkClick>
            </a:rPr>
            <a:t>What is air pollution?</a:t>
          </a:r>
          <a:endParaRPr lang="en-US" dirty="0">
            <a:solidFill>
              <a:schemeClr val="tx1"/>
            </a:solidFill>
          </a:endParaRPr>
        </a:p>
      </dgm:t>
    </dgm:pt>
    <dgm:pt modelId="{AFA98DAE-9B96-4BA5-907E-B276A477FA4E}" type="parTrans" cxnId="{B25F253E-28F5-4915-999D-F26E17A7A22F}">
      <dgm:prSet/>
      <dgm:spPr/>
      <dgm:t>
        <a:bodyPr/>
        <a:lstStyle/>
        <a:p>
          <a:endParaRPr lang="en-US"/>
        </a:p>
      </dgm:t>
    </dgm:pt>
    <dgm:pt modelId="{6C91C418-DDA3-48EF-93E8-71106384376B}" type="sibTrans" cxnId="{B25F253E-28F5-4915-999D-F26E17A7A22F}">
      <dgm:prSet/>
      <dgm:spPr/>
      <dgm:t>
        <a:bodyPr/>
        <a:lstStyle/>
        <a:p>
          <a:endParaRPr lang="en-US"/>
        </a:p>
      </dgm:t>
    </dgm:pt>
    <dgm:pt modelId="{F2A67C6D-854B-4265-914E-F2F5B3A61102}">
      <dgm:prSet/>
      <dgm:spPr/>
      <dgm:t>
        <a:bodyPr/>
        <a:lstStyle/>
        <a:p>
          <a:r>
            <a:rPr lang="en-IN" dirty="0"/>
            <a:t>What are the main contributors?</a:t>
          </a:r>
          <a:endParaRPr lang="en-US" dirty="0"/>
        </a:p>
      </dgm:t>
    </dgm:pt>
    <dgm:pt modelId="{3269E7DF-95A4-4BCE-8D8C-E1C0AC00820F}" type="parTrans" cxnId="{8E4E3506-64A8-49D4-8896-8B78C440BFFC}">
      <dgm:prSet/>
      <dgm:spPr/>
      <dgm:t>
        <a:bodyPr/>
        <a:lstStyle/>
        <a:p>
          <a:endParaRPr lang="en-US"/>
        </a:p>
      </dgm:t>
    </dgm:pt>
    <dgm:pt modelId="{63F2F4C1-B34B-434F-AE62-D3B51FAFA657}" type="sibTrans" cxnId="{8E4E3506-64A8-49D4-8896-8B78C440BFFC}">
      <dgm:prSet/>
      <dgm:spPr/>
      <dgm:t>
        <a:bodyPr/>
        <a:lstStyle/>
        <a:p>
          <a:endParaRPr lang="en-US"/>
        </a:p>
      </dgm:t>
    </dgm:pt>
    <dgm:pt modelId="{C611EDE1-D25F-4DAE-AC5F-3926067DAE37}">
      <dgm:prSet/>
      <dgm:spPr/>
      <dgm:t>
        <a:bodyPr/>
        <a:lstStyle/>
        <a:p>
          <a:r>
            <a:rPr lang="en-IN"/>
            <a:t>How to stop air pollution?</a:t>
          </a:r>
          <a:endParaRPr lang="en-US"/>
        </a:p>
      </dgm:t>
    </dgm:pt>
    <dgm:pt modelId="{039D6065-294C-4D16-BAEE-19986CF7B697}" type="parTrans" cxnId="{C48C53BF-2AE1-48AB-BFBE-17229C3C3572}">
      <dgm:prSet/>
      <dgm:spPr/>
      <dgm:t>
        <a:bodyPr/>
        <a:lstStyle/>
        <a:p>
          <a:endParaRPr lang="en-US"/>
        </a:p>
      </dgm:t>
    </dgm:pt>
    <dgm:pt modelId="{4067E399-05E8-4172-AFE6-E0F261053224}" type="sibTrans" cxnId="{C48C53BF-2AE1-48AB-BFBE-17229C3C3572}">
      <dgm:prSet/>
      <dgm:spPr/>
      <dgm:t>
        <a:bodyPr/>
        <a:lstStyle/>
        <a:p>
          <a:endParaRPr lang="en-US"/>
        </a:p>
      </dgm:t>
    </dgm:pt>
    <dgm:pt modelId="{EF9AB0C8-32B4-40D6-AE85-73166C21568D}" type="pres">
      <dgm:prSet presAssocID="{CC9797BC-C2A6-44B0-B22C-A7D7B7914A3B}" presName="hierChild1" presStyleCnt="0">
        <dgm:presLayoutVars>
          <dgm:chPref val="1"/>
          <dgm:dir/>
          <dgm:animOne val="branch"/>
          <dgm:animLvl val="lvl"/>
          <dgm:resizeHandles/>
        </dgm:presLayoutVars>
      </dgm:prSet>
      <dgm:spPr/>
    </dgm:pt>
    <dgm:pt modelId="{F11AF056-E713-4233-AC5B-43CFFAD46D34}" type="pres">
      <dgm:prSet presAssocID="{D9C7CEC5-7E0A-42CC-B42E-A3BD8ACCB280}" presName="hierRoot1" presStyleCnt="0"/>
      <dgm:spPr/>
    </dgm:pt>
    <dgm:pt modelId="{E5071E8E-2EE3-4891-8C29-232D59BBE42D}" type="pres">
      <dgm:prSet presAssocID="{D9C7CEC5-7E0A-42CC-B42E-A3BD8ACCB280}" presName="composite" presStyleCnt="0"/>
      <dgm:spPr/>
    </dgm:pt>
    <dgm:pt modelId="{021D27ED-5722-4BBB-974A-DC07502A14E3}" type="pres">
      <dgm:prSet presAssocID="{D9C7CEC5-7E0A-42CC-B42E-A3BD8ACCB280}" presName="background" presStyleLbl="node0" presStyleIdx="0" presStyleCnt="3"/>
      <dgm:spPr/>
    </dgm:pt>
    <dgm:pt modelId="{A5315078-2784-4FE0-BD6B-3BAF4E4C1FE6}" type="pres">
      <dgm:prSet presAssocID="{D9C7CEC5-7E0A-42CC-B42E-A3BD8ACCB280}" presName="text" presStyleLbl="fgAcc0" presStyleIdx="0" presStyleCnt="3">
        <dgm:presLayoutVars>
          <dgm:chPref val="3"/>
        </dgm:presLayoutVars>
      </dgm:prSet>
      <dgm:spPr/>
    </dgm:pt>
    <dgm:pt modelId="{EF6CF4F3-EFA0-412C-BF06-B151EBE7D735}" type="pres">
      <dgm:prSet presAssocID="{D9C7CEC5-7E0A-42CC-B42E-A3BD8ACCB280}" presName="hierChild2" presStyleCnt="0"/>
      <dgm:spPr/>
    </dgm:pt>
    <dgm:pt modelId="{97F25162-17D5-49CE-A12D-50FCD177D2C1}" type="pres">
      <dgm:prSet presAssocID="{F2A67C6D-854B-4265-914E-F2F5B3A61102}" presName="hierRoot1" presStyleCnt="0"/>
      <dgm:spPr/>
    </dgm:pt>
    <dgm:pt modelId="{65132B74-7DD7-40CF-AFFC-1422D2C50CEA}" type="pres">
      <dgm:prSet presAssocID="{F2A67C6D-854B-4265-914E-F2F5B3A61102}" presName="composite" presStyleCnt="0"/>
      <dgm:spPr/>
    </dgm:pt>
    <dgm:pt modelId="{DE94ABD0-D837-44F3-B61A-BB0C109BD1F7}" type="pres">
      <dgm:prSet presAssocID="{F2A67C6D-854B-4265-914E-F2F5B3A61102}" presName="background" presStyleLbl="node0" presStyleIdx="1" presStyleCnt="3"/>
      <dgm:spPr/>
    </dgm:pt>
    <dgm:pt modelId="{8CBF2E97-BCA4-4B2D-9CD2-99813DA57FA2}" type="pres">
      <dgm:prSet presAssocID="{F2A67C6D-854B-4265-914E-F2F5B3A61102}" presName="text" presStyleLbl="fgAcc0" presStyleIdx="1" presStyleCnt="3">
        <dgm:presLayoutVars>
          <dgm:chPref val="3"/>
        </dgm:presLayoutVars>
      </dgm:prSet>
      <dgm:spPr/>
    </dgm:pt>
    <dgm:pt modelId="{C9AFE327-9467-45A3-B6A8-0F385AD3D1C6}" type="pres">
      <dgm:prSet presAssocID="{F2A67C6D-854B-4265-914E-F2F5B3A61102}" presName="hierChild2" presStyleCnt="0"/>
      <dgm:spPr/>
    </dgm:pt>
    <dgm:pt modelId="{74651D0E-A20E-43AF-B563-22F59D96EA0C}" type="pres">
      <dgm:prSet presAssocID="{C611EDE1-D25F-4DAE-AC5F-3926067DAE37}" presName="hierRoot1" presStyleCnt="0"/>
      <dgm:spPr/>
    </dgm:pt>
    <dgm:pt modelId="{1CD1DD90-69CF-45E3-8FE0-8247A8DC5388}" type="pres">
      <dgm:prSet presAssocID="{C611EDE1-D25F-4DAE-AC5F-3926067DAE37}" presName="composite" presStyleCnt="0"/>
      <dgm:spPr/>
    </dgm:pt>
    <dgm:pt modelId="{747D58B1-091B-44BC-8459-7ACECBE298A1}" type="pres">
      <dgm:prSet presAssocID="{C611EDE1-D25F-4DAE-AC5F-3926067DAE37}" presName="background" presStyleLbl="node0" presStyleIdx="2" presStyleCnt="3"/>
      <dgm:spPr/>
    </dgm:pt>
    <dgm:pt modelId="{6106C166-97C6-4F44-B5A0-2BEC38A01BA5}" type="pres">
      <dgm:prSet presAssocID="{C611EDE1-D25F-4DAE-AC5F-3926067DAE37}" presName="text" presStyleLbl="fgAcc0" presStyleIdx="2" presStyleCnt="3">
        <dgm:presLayoutVars>
          <dgm:chPref val="3"/>
        </dgm:presLayoutVars>
      </dgm:prSet>
      <dgm:spPr/>
    </dgm:pt>
    <dgm:pt modelId="{50275794-78BB-47E3-A328-AB7E368AB7C7}" type="pres">
      <dgm:prSet presAssocID="{C611EDE1-D25F-4DAE-AC5F-3926067DAE37}" presName="hierChild2" presStyleCnt="0"/>
      <dgm:spPr/>
    </dgm:pt>
  </dgm:ptLst>
  <dgm:cxnLst>
    <dgm:cxn modelId="{8E4E3506-64A8-49D4-8896-8B78C440BFFC}" srcId="{CC9797BC-C2A6-44B0-B22C-A7D7B7914A3B}" destId="{F2A67C6D-854B-4265-914E-F2F5B3A61102}" srcOrd="1" destOrd="0" parTransId="{3269E7DF-95A4-4BCE-8D8C-E1C0AC00820F}" sibTransId="{63F2F4C1-B34B-434F-AE62-D3B51FAFA657}"/>
    <dgm:cxn modelId="{46C12B38-27D9-47FC-BDBB-95A6CCE612DD}" type="presOf" srcId="{F2A67C6D-854B-4265-914E-F2F5B3A61102}" destId="{8CBF2E97-BCA4-4B2D-9CD2-99813DA57FA2}" srcOrd="0" destOrd="0" presId="urn:microsoft.com/office/officeart/2005/8/layout/hierarchy1"/>
    <dgm:cxn modelId="{B25F253E-28F5-4915-999D-F26E17A7A22F}" srcId="{CC9797BC-C2A6-44B0-B22C-A7D7B7914A3B}" destId="{D9C7CEC5-7E0A-42CC-B42E-A3BD8ACCB280}" srcOrd="0" destOrd="0" parTransId="{AFA98DAE-9B96-4BA5-907E-B276A477FA4E}" sibTransId="{6C91C418-DDA3-48EF-93E8-71106384376B}"/>
    <dgm:cxn modelId="{32A1BA6E-E4C5-46DC-A03D-FFE7BFA3A8BD}" type="presOf" srcId="{D9C7CEC5-7E0A-42CC-B42E-A3BD8ACCB280}" destId="{A5315078-2784-4FE0-BD6B-3BAF4E4C1FE6}" srcOrd="0" destOrd="0" presId="urn:microsoft.com/office/officeart/2005/8/layout/hierarchy1"/>
    <dgm:cxn modelId="{09A012B5-1934-4701-9A32-BC264318A6B2}" type="presOf" srcId="{CC9797BC-C2A6-44B0-B22C-A7D7B7914A3B}" destId="{EF9AB0C8-32B4-40D6-AE85-73166C21568D}" srcOrd="0" destOrd="0" presId="urn:microsoft.com/office/officeart/2005/8/layout/hierarchy1"/>
    <dgm:cxn modelId="{C48C53BF-2AE1-48AB-BFBE-17229C3C3572}" srcId="{CC9797BC-C2A6-44B0-B22C-A7D7B7914A3B}" destId="{C611EDE1-D25F-4DAE-AC5F-3926067DAE37}" srcOrd="2" destOrd="0" parTransId="{039D6065-294C-4D16-BAEE-19986CF7B697}" sibTransId="{4067E399-05E8-4172-AFE6-E0F261053224}"/>
    <dgm:cxn modelId="{4052C0CE-EAC6-49C0-843B-A7204079B0FF}" type="presOf" srcId="{C611EDE1-D25F-4DAE-AC5F-3926067DAE37}" destId="{6106C166-97C6-4F44-B5A0-2BEC38A01BA5}" srcOrd="0" destOrd="0" presId="urn:microsoft.com/office/officeart/2005/8/layout/hierarchy1"/>
    <dgm:cxn modelId="{F1246BB9-B7A9-4C82-B871-01BC6268B727}" type="presParOf" srcId="{EF9AB0C8-32B4-40D6-AE85-73166C21568D}" destId="{F11AF056-E713-4233-AC5B-43CFFAD46D34}" srcOrd="0" destOrd="0" presId="urn:microsoft.com/office/officeart/2005/8/layout/hierarchy1"/>
    <dgm:cxn modelId="{03EF6433-5C0C-41B6-A0CF-B13F756209BB}" type="presParOf" srcId="{F11AF056-E713-4233-AC5B-43CFFAD46D34}" destId="{E5071E8E-2EE3-4891-8C29-232D59BBE42D}" srcOrd="0" destOrd="0" presId="urn:microsoft.com/office/officeart/2005/8/layout/hierarchy1"/>
    <dgm:cxn modelId="{9C89462F-0547-4744-B245-BB426F2DB50C}" type="presParOf" srcId="{E5071E8E-2EE3-4891-8C29-232D59BBE42D}" destId="{021D27ED-5722-4BBB-974A-DC07502A14E3}" srcOrd="0" destOrd="0" presId="urn:microsoft.com/office/officeart/2005/8/layout/hierarchy1"/>
    <dgm:cxn modelId="{1A19F006-C94F-41CF-9476-0B063114B63D}" type="presParOf" srcId="{E5071E8E-2EE3-4891-8C29-232D59BBE42D}" destId="{A5315078-2784-4FE0-BD6B-3BAF4E4C1FE6}" srcOrd="1" destOrd="0" presId="urn:microsoft.com/office/officeart/2005/8/layout/hierarchy1"/>
    <dgm:cxn modelId="{04BE5023-11C9-475B-8B6A-B451A7C708B3}" type="presParOf" srcId="{F11AF056-E713-4233-AC5B-43CFFAD46D34}" destId="{EF6CF4F3-EFA0-412C-BF06-B151EBE7D735}" srcOrd="1" destOrd="0" presId="urn:microsoft.com/office/officeart/2005/8/layout/hierarchy1"/>
    <dgm:cxn modelId="{DF0C700D-E700-4DAC-BE08-EF833E3D822C}" type="presParOf" srcId="{EF9AB0C8-32B4-40D6-AE85-73166C21568D}" destId="{97F25162-17D5-49CE-A12D-50FCD177D2C1}" srcOrd="1" destOrd="0" presId="urn:microsoft.com/office/officeart/2005/8/layout/hierarchy1"/>
    <dgm:cxn modelId="{A39D3D3F-9A2E-435E-8ACA-10BADFC07AC8}" type="presParOf" srcId="{97F25162-17D5-49CE-A12D-50FCD177D2C1}" destId="{65132B74-7DD7-40CF-AFFC-1422D2C50CEA}" srcOrd="0" destOrd="0" presId="urn:microsoft.com/office/officeart/2005/8/layout/hierarchy1"/>
    <dgm:cxn modelId="{0B112245-6656-4199-8947-7BC25E687D7D}" type="presParOf" srcId="{65132B74-7DD7-40CF-AFFC-1422D2C50CEA}" destId="{DE94ABD0-D837-44F3-B61A-BB0C109BD1F7}" srcOrd="0" destOrd="0" presId="urn:microsoft.com/office/officeart/2005/8/layout/hierarchy1"/>
    <dgm:cxn modelId="{EC363064-64E9-43DB-9F44-B41394AAFBD6}" type="presParOf" srcId="{65132B74-7DD7-40CF-AFFC-1422D2C50CEA}" destId="{8CBF2E97-BCA4-4B2D-9CD2-99813DA57FA2}" srcOrd="1" destOrd="0" presId="urn:microsoft.com/office/officeart/2005/8/layout/hierarchy1"/>
    <dgm:cxn modelId="{18F8BA50-2DD3-4228-951A-AA467193231A}" type="presParOf" srcId="{97F25162-17D5-49CE-A12D-50FCD177D2C1}" destId="{C9AFE327-9467-45A3-B6A8-0F385AD3D1C6}" srcOrd="1" destOrd="0" presId="urn:microsoft.com/office/officeart/2005/8/layout/hierarchy1"/>
    <dgm:cxn modelId="{077E1E16-5BE0-45BA-A12C-26EA39E3FC5F}" type="presParOf" srcId="{EF9AB0C8-32B4-40D6-AE85-73166C21568D}" destId="{74651D0E-A20E-43AF-B563-22F59D96EA0C}" srcOrd="2" destOrd="0" presId="urn:microsoft.com/office/officeart/2005/8/layout/hierarchy1"/>
    <dgm:cxn modelId="{D31FED0E-3147-4346-B686-684AA19CF203}" type="presParOf" srcId="{74651D0E-A20E-43AF-B563-22F59D96EA0C}" destId="{1CD1DD90-69CF-45E3-8FE0-8247A8DC5388}" srcOrd="0" destOrd="0" presId="urn:microsoft.com/office/officeart/2005/8/layout/hierarchy1"/>
    <dgm:cxn modelId="{0E18D03A-7778-44E4-B9CC-C46ACDC1FFEB}" type="presParOf" srcId="{1CD1DD90-69CF-45E3-8FE0-8247A8DC5388}" destId="{747D58B1-091B-44BC-8459-7ACECBE298A1}" srcOrd="0" destOrd="0" presId="urn:microsoft.com/office/officeart/2005/8/layout/hierarchy1"/>
    <dgm:cxn modelId="{8BD921E9-35BD-458A-982A-CFFFB38A44B7}" type="presParOf" srcId="{1CD1DD90-69CF-45E3-8FE0-8247A8DC5388}" destId="{6106C166-97C6-4F44-B5A0-2BEC38A01BA5}" srcOrd="1" destOrd="0" presId="urn:microsoft.com/office/officeart/2005/8/layout/hierarchy1"/>
    <dgm:cxn modelId="{6D847234-C607-4873-ACEE-7680F9C5F66E}" type="presParOf" srcId="{74651D0E-A20E-43AF-B563-22F59D96EA0C}" destId="{50275794-78BB-47E3-A328-AB7E368AB7C7}"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1D27ED-5722-4BBB-974A-DC07502A14E3}">
      <dsp:nvSpPr>
        <dsp:cNvPr id="0" name=""/>
        <dsp:cNvSpPr/>
      </dsp:nvSpPr>
      <dsp:spPr>
        <a:xfrm>
          <a:off x="0"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315078-2784-4FE0-BD6B-3BAF4E4C1FE6}">
      <dsp:nvSpPr>
        <dsp:cNvPr id="0" name=""/>
        <dsp:cNvSpPr/>
      </dsp:nvSpPr>
      <dsp:spPr>
        <a:xfrm>
          <a:off x="328612"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IN" sz="3200" kern="1200">
              <a:solidFill>
                <a:schemeClr val="tx1"/>
              </a:solidFill>
              <a:hlinkClick xmlns:r="http://schemas.openxmlformats.org/officeDocument/2006/relationships" r:id="" action="ppaction://hlinksldjump?num=3">
                <a:extLst>
                  <a:ext uri="{A12FA001-AC4F-418D-AE19-62706E023703}">
                    <ahyp:hlinkClr xmlns:ahyp="http://schemas.microsoft.com/office/drawing/2018/hyperlinkcolor" val="tx"/>
                  </a:ext>
                </a:extLst>
              </a:hlinkClick>
            </a:rPr>
            <a:t>What is air pollution?</a:t>
          </a:r>
          <a:endParaRPr lang="en-US" sz="3200" kern="1200" dirty="0">
            <a:solidFill>
              <a:schemeClr val="tx1"/>
            </a:solidFill>
          </a:endParaRPr>
        </a:p>
      </dsp:txBody>
      <dsp:txXfrm>
        <a:off x="383617" y="1450847"/>
        <a:ext cx="2847502" cy="1768010"/>
      </dsp:txXfrm>
    </dsp:sp>
    <dsp:sp modelId="{DE94ABD0-D837-44F3-B61A-BB0C109BD1F7}">
      <dsp:nvSpPr>
        <dsp:cNvPr id="0" name=""/>
        <dsp:cNvSpPr/>
      </dsp:nvSpPr>
      <dsp:spPr>
        <a:xfrm>
          <a:off x="3614737"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CBF2E97-BCA4-4B2D-9CD2-99813DA57FA2}">
      <dsp:nvSpPr>
        <dsp:cNvPr id="0" name=""/>
        <dsp:cNvSpPr/>
      </dsp:nvSpPr>
      <dsp:spPr>
        <a:xfrm>
          <a:off x="3943350"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IN" sz="3200" kern="1200" dirty="0"/>
            <a:t>What are the main contributors?</a:t>
          </a:r>
          <a:endParaRPr lang="en-US" sz="3200" kern="1200" dirty="0"/>
        </a:p>
      </dsp:txBody>
      <dsp:txXfrm>
        <a:off x="3998355" y="1450847"/>
        <a:ext cx="2847502" cy="1768010"/>
      </dsp:txXfrm>
    </dsp:sp>
    <dsp:sp modelId="{747D58B1-091B-44BC-8459-7ACECBE298A1}">
      <dsp:nvSpPr>
        <dsp:cNvPr id="0" name=""/>
        <dsp:cNvSpPr/>
      </dsp:nvSpPr>
      <dsp:spPr>
        <a:xfrm>
          <a:off x="7229475" y="1083660"/>
          <a:ext cx="2957512" cy="187802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06C166-97C6-4F44-B5A0-2BEC38A01BA5}">
      <dsp:nvSpPr>
        <dsp:cNvPr id="0" name=""/>
        <dsp:cNvSpPr/>
      </dsp:nvSpPr>
      <dsp:spPr>
        <a:xfrm>
          <a:off x="7558087" y="1395842"/>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IN" sz="3200" kern="1200"/>
            <a:t>How to stop air pollution?</a:t>
          </a:r>
          <a:endParaRPr lang="en-US" sz="3200" kern="1200"/>
        </a:p>
      </dsp:txBody>
      <dsp:txXfrm>
        <a:off x="7613092" y="1450847"/>
        <a:ext cx="2847502" cy="176801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12/13/2023</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7081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12/13/2023</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432657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12/13/2023</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26574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12/13/2023</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47933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12/13/2023</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603406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12/13/2023</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86244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12/13/2023</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74095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12/13/2023</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4437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12/13/2023</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444603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12/13/2023</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72282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12/13/2023</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0712768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12/13/2023</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43524295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Video 3" descr="Factories And Smoke">
            <a:extLst>
              <a:ext uri="{FF2B5EF4-FFF2-40B4-BE49-F238E27FC236}">
                <a16:creationId xmlns:a16="http://schemas.microsoft.com/office/drawing/2014/main" id="{51392AB9-28ED-248F-D97F-4A0DA750C91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 y="-22"/>
            <a:ext cx="12191997" cy="6858022"/>
          </a:xfrm>
          <a:prstGeom prst="rect">
            <a:avLst/>
          </a:prstGeom>
        </p:spPr>
      </p:pic>
      <p:sp>
        <p:nvSpPr>
          <p:cNvPr id="9" name="Rectangle 8">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206190"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37374"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251169-F986-250F-E1F2-F604E680F579}"/>
              </a:ext>
            </a:extLst>
          </p:cNvPr>
          <p:cNvSpPr>
            <a:spLocks noGrp="1"/>
          </p:cNvSpPr>
          <p:nvPr>
            <p:ph type="ctrTitle"/>
          </p:nvPr>
        </p:nvSpPr>
        <p:spPr>
          <a:xfrm>
            <a:off x="6096006" y="643467"/>
            <a:ext cx="5452529" cy="3569242"/>
          </a:xfrm>
        </p:spPr>
        <p:txBody>
          <a:bodyPr anchor="t">
            <a:normAutofit/>
          </a:bodyPr>
          <a:lstStyle/>
          <a:p>
            <a:pPr algn="r"/>
            <a:r>
              <a:rPr lang="en-IN" sz="6000">
                <a:solidFill>
                  <a:schemeClr val="bg1"/>
                </a:solidFill>
              </a:rPr>
              <a:t>Green Skills</a:t>
            </a:r>
            <a:br>
              <a:rPr lang="en-IN" sz="6000">
                <a:solidFill>
                  <a:schemeClr val="bg1"/>
                </a:solidFill>
              </a:rPr>
            </a:br>
            <a:r>
              <a:rPr lang="en-IN" sz="6000">
                <a:solidFill>
                  <a:schemeClr val="bg1"/>
                </a:solidFill>
              </a:rPr>
              <a:t>Air Pollution</a:t>
            </a:r>
          </a:p>
        </p:txBody>
      </p:sp>
      <p:sp>
        <p:nvSpPr>
          <p:cNvPr id="3" name="Subtitle 2">
            <a:extLst>
              <a:ext uri="{FF2B5EF4-FFF2-40B4-BE49-F238E27FC236}">
                <a16:creationId xmlns:a16="http://schemas.microsoft.com/office/drawing/2014/main" id="{BAFDC7EA-92B1-CBA0-0A5C-47AC0B43E137}"/>
              </a:ext>
            </a:extLst>
          </p:cNvPr>
          <p:cNvSpPr>
            <a:spLocks noGrp="1"/>
          </p:cNvSpPr>
          <p:nvPr>
            <p:ph type="subTitle" idx="1"/>
          </p:nvPr>
        </p:nvSpPr>
        <p:spPr>
          <a:xfrm>
            <a:off x="6099055" y="4551036"/>
            <a:ext cx="5449479" cy="1663495"/>
          </a:xfrm>
        </p:spPr>
        <p:txBody>
          <a:bodyPr anchor="b">
            <a:normAutofit/>
          </a:bodyPr>
          <a:lstStyle/>
          <a:p>
            <a:pPr algn="r"/>
            <a:r>
              <a:rPr lang="en-IN" dirty="0">
                <a:solidFill>
                  <a:schemeClr val="bg1"/>
                </a:solidFill>
              </a:rPr>
              <a:t>Made by Divjot Singh Riyat</a:t>
            </a:r>
          </a:p>
          <a:p>
            <a:pPr algn="r"/>
            <a:r>
              <a:rPr lang="en-IN" dirty="0">
                <a:solidFill>
                  <a:schemeClr val="bg1"/>
                </a:solidFill>
              </a:rPr>
              <a:t>IX-B</a:t>
            </a:r>
          </a:p>
        </p:txBody>
      </p:sp>
    </p:spTree>
    <p:extLst>
      <p:ext uri="{BB962C8B-B14F-4D97-AF65-F5344CB8AC3E}">
        <p14:creationId xmlns:p14="http://schemas.microsoft.com/office/powerpoint/2010/main" val="6972902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67321F-49AB-64F4-ED8C-FF6E867A0C84}"/>
              </a:ext>
            </a:extLst>
          </p:cNvPr>
          <p:cNvSpPr>
            <a:spLocks noGrp="1"/>
          </p:cNvSpPr>
          <p:nvPr>
            <p:ph type="title"/>
          </p:nvPr>
        </p:nvSpPr>
        <p:spPr>
          <a:xfrm>
            <a:off x="841248" y="256032"/>
            <a:ext cx="10506456" cy="1014984"/>
          </a:xfrm>
        </p:spPr>
        <p:txBody>
          <a:bodyPr anchor="b">
            <a:normAutofit/>
          </a:bodyPr>
          <a:lstStyle/>
          <a:p>
            <a:r>
              <a:rPr lang="en-IN" dirty="0"/>
              <a:t>INDEX</a:t>
            </a:r>
          </a:p>
        </p:txBody>
      </p:sp>
      <p:sp>
        <p:nvSpPr>
          <p:cNvPr id="12" name="Rectangle 11">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22A923FE-BAA5-E8FF-700D-5D66C1F18E0A}"/>
              </a:ext>
            </a:extLst>
          </p:cNvPr>
          <p:cNvGraphicFramePr>
            <a:graphicFrameLocks noGrp="1"/>
          </p:cNvGraphicFramePr>
          <p:nvPr>
            <p:ph idx="1"/>
            <p:extLst>
              <p:ext uri="{D42A27DB-BD31-4B8C-83A1-F6EECF244321}">
                <p14:modId xmlns:p14="http://schemas.microsoft.com/office/powerpoint/2010/main" val="2365616245"/>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22652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97C52-304F-EAA8-9EC5-F851360DAA69}"/>
              </a:ext>
            </a:extLst>
          </p:cNvPr>
          <p:cNvSpPr>
            <a:spLocks noGrp="1"/>
          </p:cNvSpPr>
          <p:nvPr>
            <p:ph type="title"/>
          </p:nvPr>
        </p:nvSpPr>
        <p:spPr/>
        <p:txBody>
          <a:bodyPr>
            <a:normAutofit/>
          </a:bodyPr>
          <a:lstStyle/>
          <a:p>
            <a:r>
              <a:rPr lang="en-IN" dirty="0"/>
              <a:t>What is air pollution?</a:t>
            </a:r>
          </a:p>
        </p:txBody>
      </p:sp>
      <p:sp>
        <p:nvSpPr>
          <p:cNvPr id="3" name="Content Placeholder 2">
            <a:extLst>
              <a:ext uri="{FF2B5EF4-FFF2-40B4-BE49-F238E27FC236}">
                <a16:creationId xmlns:a16="http://schemas.microsoft.com/office/drawing/2014/main" id="{0D5755EC-BD24-2BC9-1FFF-A98BB10799B2}"/>
              </a:ext>
            </a:extLst>
          </p:cNvPr>
          <p:cNvSpPr>
            <a:spLocks noGrp="1"/>
          </p:cNvSpPr>
          <p:nvPr>
            <p:ph idx="1"/>
          </p:nvPr>
        </p:nvSpPr>
        <p:spPr/>
        <p:txBody>
          <a:bodyPr/>
          <a:lstStyle/>
          <a:p>
            <a:r>
              <a:rPr lang="en-US" dirty="0"/>
              <a:t>Air pollution is the contamination of air due to the presence of substances in the atmosphere that are harmful to the health of humans and other living beings, or cause damage to the climate or to materials.</a:t>
            </a:r>
            <a:endParaRPr lang="en-IN" dirty="0"/>
          </a:p>
        </p:txBody>
      </p:sp>
    </p:spTree>
    <p:extLst>
      <p:ext uri="{BB962C8B-B14F-4D97-AF65-F5344CB8AC3E}">
        <p14:creationId xmlns:p14="http://schemas.microsoft.com/office/powerpoint/2010/main" val="18243632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AccentBoxVTI">
  <a:themeElements>
    <a:clrScheme name="AnalogousFromDarkSeedLeftStep">
      <a:dk1>
        <a:srgbClr val="000000"/>
      </a:dk1>
      <a:lt1>
        <a:srgbClr val="FFFFFF"/>
      </a:lt1>
      <a:dk2>
        <a:srgbClr val="171735"/>
      </a:dk2>
      <a:lt2>
        <a:srgbClr val="F0F3F1"/>
      </a:lt2>
      <a:accent1>
        <a:srgbClr val="C34DA3"/>
      </a:accent1>
      <a:accent2>
        <a:srgbClr val="A03BB1"/>
      </a:accent2>
      <a:accent3>
        <a:srgbClr val="814DC3"/>
      </a:accent3>
      <a:accent4>
        <a:srgbClr val="413EB3"/>
      </a:accent4>
      <a:accent5>
        <a:srgbClr val="4D7BC3"/>
      </a:accent5>
      <a:accent6>
        <a:srgbClr val="3B9BB1"/>
      </a:accent6>
      <a:hlink>
        <a:srgbClr val="3F5CBF"/>
      </a:hlink>
      <a:folHlink>
        <a:srgbClr val="7F7F7F"/>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32</TotalTime>
  <Words>73</Words>
  <Application>Microsoft Office PowerPoint</Application>
  <PresentationFormat>Widescreen</PresentationFormat>
  <Paragraphs>9</Paragraphs>
  <Slides>3</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Neue Haas Grotesk Text Pro</vt:lpstr>
      <vt:lpstr>AccentBoxVTI</vt:lpstr>
      <vt:lpstr>Green Skills Air Pollution</vt:lpstr>
      <vt:lpstr>INDEX</vt:lpstr>
      <vt:lpstr>What is air pollution?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Skills Air Pollution</dc:title>
  <dc:creator>MINECRAFT GOD</dc:creator>
  <cp:lastModifiedBy>Divjot  Riyat</cp:lastModifiedBy>
  <cp:revision>1</cp:revision>
  <dcterms:created xsi:type="dcterms:W3CDTF">2023-12-13T15:53:08Z</dcterms:created>
  <dcterms:modified xsi:type="dcterms:W3CDTF">2023-12-13T16:25:12Z</dcterms:modified>
</cp:coreProperties>
</file>

<file path=docProps/thumbnail.jpeg>
</file>